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5" r:id="rId6"/>
    <p:sldId id="259" r:id="rId7"/>
    <p:sldId id="264" r:id="rId8"/>
    <p:sldId id="260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3446-04A0-4110-B63A-C2506456A2B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C241D-377C-46FD-A5A9-22F0A8271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МКОУ СОШ д.Светозарево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 </a:t>
            </a:r>
            <a:endParaRPr lang="ru-RU" sz="4800" b="1" dirty="0" smtClean="0">
              <a:latin typeface="Georgia" pitchFamily="18" charset="0"/>
            </a:endParaRPr>
          </a:p>
          <a:p>
            <a:pPr algn="ctr"/>
            <a:r>
              <a:rPr lang="ru-RU" sz="3600" b="1" dirty="0" err="1" smtClean="0">
                <a:latin typeface="Georgia" pitchFamily="18" charset="0"/>
              </a:rPr>
              <a:t>И</a:t>
            </a:r>
            <a:r>
              <a:rPr lang="ru-RU" sz="3600" b="1" dirty="0" err="1" smtClean="0">
                <a:latin typeface="Georgia" pitchFamily="18" charset="0"/>
              </a:rPr>
              <a:t>сторико</a:t>
            </a:r>
            <a:r>
              <a:rPr lang="ru-RU" sz="36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– краеведческий </a:t>
            </a:r>
            <a:r>
              <a:rPr lang="ru-RU" sz="3600" b="1" dirty="0" smtClean="0">
                <a:latin typeface="Georgia" pitchFamily="18" charset="0"/>
              </a:rPr>
              <a:t>музей МКОУ СОШ д.Светозарево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074" name="Picture 2" descr="C:\Users\User\Desktop\Люкина Г.В\Музей\Новая папка\Oci2C5of5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801915" cy="1576077"/>
          </a:xfrm>
          <a:prstGeom prst="rect">
            <a:avLst/>
          </a:prstGeom>
          <a:noFill/>
        </p:spPr>
      </p:pic>
      <p:pic>
        <p:nvPicPr>
          <p:cNvPr id="3075" name="Picture 3" descr="C:\Users\User\Desktop\Люкина Г.В\Музей\Новая папка\Перепечи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071546"/>
            <a:ext cx="2286017" cy="1714512"/>
          </a:xfrm>
          <a:prstGeom prst="rect">
            <a:avLst/>
          </a:prstGeom>
          <a:noFill/>
        </p:spPr>
      </p:pic>
      <p:pic>
        <p:nvPicPr>
          <p:cNvPr id="3076" name="Picture 4" descr="C:\Users\User\Desktop\Люкина Г.В\Музей\Новая папка\iIveEU6Wcq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786322"/>
            <a:ext cx="2667019" cy="1500198"/>
          </a:xfrm>
          <a:prstGeom prst="rect">
            <a:avLst/>
          </a:prstGeom>
          <a:noFill/>
        </p:spPr>
      </p:pic>
      <p:pic>
        <p:nvPicPr>
          <p:cNvPr id="10241" name="Picture 1" descr="C:\Users\User\Desktop\Люкина Г.В\Музей\Новая папка 1\P1040767.JPG"/>
          <p:cNvPicPr>
            <a:picLocks noChangeAspect="1" noChangeArrowheads="1"/>
          </p:cNvPicPr>
          <p:nvPr/>
        </p:nvPicPr>
        <p:blipFill>
          <a:blip r:embed="rId6" cstate="print"/>
          <a:srcRect t="14403" b="11522"/>
          <a:stretch>
            <a:fillRect/>
          </a:stretch>
        </p:blipFill>
        <p:spPr bwMode="auto">
          <a:xfrm>
            <a:off x="5500694" y="4786322"/>
            <a:ext cx="2700278" cy="1500174"/>
          </a:xfrm>
          <a:prstGeom prst="rect">
            <a:avLst/>
          </a:prstGeom>
          <a:noFill/>
        </p:spPr>
      </p:pic>
      <p:pic>
        <p:nvPicPr>
          <p:cNvPr id="10242" name="Picture 2" descr="C:\Users\User\Desktop\Люкина Г.В\Музей\Новая папка 1\P1040759.JPG"/>
          <p:cNvPicPr>
            <a:picLocks noChangeAspect="1" noChangeArrowheads="1"/>
          </p:cNvPicPr>
          <p:nvPr/>
        </p:nvPicPr>
        <p:blipFill>
          <a:blip r:embed="rId7" cstate="print"/>
          <a:srcRect l="10057" t="25815" b="11684"/>
          <a:stretch>
            <a:fillRect/>
          </a:stretch>
        </p:blipFill>
        <p:spPr bwMode="auto">
          <a:xfrm>
            <a:off x="6215074" y="1214422"/>
            <a:ext cx="24673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pic>
        <p:nvPicPr>
          <p:cNvPr id="1026" name="Picture 2" descr="C:\Users\User\Desktop\Люкина Г.В\Музей\Новая папка 1\P104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39" y="285728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Люкина Г.В\Музей\Новая папка 1\P1040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3" y="3643314"/>
            <a:ext cx="3828999" cy="2871749"/>
          </a:xfrm>
          <a:prstGeom prst="rect">
            <a:avLst/>
          </a:prstGeom>
          <a:noFill/>
        </p:spPr>
      </p:pic>
      <p:pic>
        <p:nvPicPr>
          <p:cNvPr id="1028" name="Picture 4" descr="C:\Users\User\Desktop\Люкина Г.В\Музей\Новая папка 1\P1040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64240"/>
            <a:ext cx="3929090" cy="2946818"/>
          </a:xfrm>
          <a:prstGeom prst="rect">
            <a:avLst/>
          </a:prstGeom>
          <a:noFill/>
        </p:spPr>
      </p:pic>
      <p:pic>
        <p:nvPicPr>
          <p:cNvPr id="1029" name="Picture 5" descr="C:\Users\User\Desktop\Люкина Г.В\Музей\Новая папка 1\P10407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432606"/>
            <a:ext cx="4214842" cy="316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краеведческий музей как ресурс образования и социализации обучающихся в условиях сельской школы.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Люкина Г.В\Музей\Новая папка 1\y2ySLVg-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85992"/>
            <a:ext cx="6310314" cy="35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6"/>
            <a:ext cx="9143999" cy="6869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деятельности музея:</a:t>
            </a:r>
            <a:endParaRPr lang="ru-RU" sz="2800" b="1" dirty="0"/>
          </a:p>
        </p:txBody>
      </p:sp>
      <p:pic>
        <p:nvPicPr>
          <p:cNvPr id="4098" name="Picture 2" descr="C:\Users\User\Desktop\Люкина Г.В\Музей\Новая папка\yU_l2RMTY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3051440" cy="542925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1214422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коммуникативных компетенций и  навыков исследовательской работы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учащихся, воспитание патриотизма, формирование нравственных ценностей и интереса к отечественной культуре, поддержка творческих способностей детей,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необходимых для профессионального становления и успешной социализации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926"/>
            <a:ext cx="9143999" cy="6869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21442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Формы и виды деятельности</a:t>
            </a:r>
            <a:endParaRPr lang="ru-RU" sz="4000" b="1" dirty="0"/>
          </a:p>
        </p:txBody>
      </p:sp>
      <p:pic>
        <p:nvPicPr>
          <p:cNvPr id="2050" name="Picture 2" descr="C:\Users\User\Desktop\Люкина Г.В\Музей\Новая папка\fESelfewe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4317988" cy="242886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5984" y="3500438"/>
            <a:ext cx="6643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Экспозиционная  (оформление альбомов, папок-раскладушек, экспозиций по определённым темам, обновление старых разделов экспозиций, создание декораций, оформление школы к общешкольным праздникам и знаменательным датам, оформление выставок), просветительская работа (проведение экскурсий и различных мероприятий, музейно-педагогические занятия, театрализация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традиционных народных праздников и игр, постановка литературно-музыкальных композиций, посвященных Великой Отечественной войне) и проектная.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6"/>
            <a:ext cx="9143999" cy="6869926"/>
          </a:xfrm>
          <a:prstGeom prst="rect">
            <a:avLst/>
          </a:prstGeom>
          <a:noFill/>
        </p:spPr>
      </p:pic>
      <p:pic>
        <p:nvPicPr>
          <p:cNvPr id="7170" name="Picture 2" descr="C:\Users\User\Desktop\Люкина Г.В\Музей\Новая папка\F6nW7pXuUlE.jpg"/>
          <p:cNvPicPr>
            <a:picLocks noChangeAspect="1" noChangeArrowheads="1"/>
          </p:cNvPicPr>
          <p:nvPr/>
        </p:nvPicPr>
        <p:blipFill>
          <a:blip r:embed="rId3" cstate="print"/>
          <a:srcRect t="17704"/>
          <a:stretch>
            <a:fillRect/>
          </a:stretch>
        </p:blipFill>
        <p:spPr bwMode="auto">
          <a:xfrm>
            <a:off x="1714480" y="3000372"/>
            <a:ext cx="6819066" cy="315664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759392"/>
            <a:ext cx="80724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школьном музее проходят уроки краеведения, занятия внеурочной деятельности, общешкольные и классные мероприятия, экскурсии для учащихся и гостей школы, конференции, выставки. В проведении мероприятий участвуют педагоги, обучающиеся, родители.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Результаты реализации </a:t>
            </a:r>
            <a:r>
              <a:rPr lang="ru-RU" sz="2800" b="1" dirty="0" err="1" smtClean="0"/>
              <a:t>социокультурной</a:t>
            </a:r>
            <a:r>
              <a:rPr lang="ru-RU" sz="2800" b="1" dirty="0" smtClean="0"/>
              <a:t> практики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Музейные уроки: «День проведения военного парада на Красной площади 7 ноября 1941 года», «День начала контрнаступления советских войск под Москвой», «Международный день памяти жертв Холокоста», «День памяти о россиянах, исполняющих служебный долг за пределами Отечества»</a:t>
            </a:r>
            <a:endParaRPr lang="ru-RU" sz="2400" b="1" dirty="0"/>
          </a:p>
        </p:txBody>
      </p:sp>
      <p:pic>
        <p:nvPicPr>
          <p:cNvPr id="6" name="Picture 2" descr="C:\Users\User\Desktop\Люкина Г.В\Музей\Новая папка 1\P104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2786082" cy="2089561"/>
          </a:xfrm>
          <a:prstGeom prst="rect">
            <a:avLst/>
          </a:prstGeom>
          <a:noFill/>
        </p:spPr>
      </p:pic>
      <p:pic>
        <p:nvPicPr>
          <p:cNvPr id="6145" name="Picture 1" descr="C:\Users\User\Desktop\Люкина Г.В\Музей\Новая папка 1\q_YN9oGlN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38850"/>
            <a:ext cx="4500594" cy="253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927"/>
          </a:xfrm>
          <a:prstGeom prst="rect">
            <a:avLst/>
          </a:prstGeom>
          <a:noFill/>
        </p:spPr>
      </p:pic>
      <p:pic>
        <p:nvPicPr>
          <p:cNvPr id="6146" name="Picture 2" descr="C:\Users\User\Desktop\Люкина Г.В\Музей\Новая папка\oPu3ykcHWDI.jpg"/>
          <p:cNvPicPr>
            <a:picLocks noChangeAspect="1" noChangeArrowheads="1"/>
          </p:cNvPicPr>
          <p:nvPr/>
        </p:nvPicPr>
        <p:blipFill>
          <a:blip r:embed="rId3" cstate="print"/>
          <a:srcRect t="17079"/>
          <a:stretch>
            <a:fillRect/>
          </a:stretch>
        </p:blipFill>
        <p:spPr bwMode="auto">
          <a:xfrm>
            <a:off x="1285852" y="357166"/>
            <a:ext cx="6738942" cy="31432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3714752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Музейные уроки : «День памяти жертв Беслана», «День народного единства», «День неизвестного солдата», «День воссоединения Крыма с Россией», «День единения народов Белоруссии и России», «День космонавтики», «Ледовое побоище», «День славянской письменности и культуры», «День Конституции», «День России»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pic>
        <p:nvPicPr>
          <p:cNvPr id="5122" name="Picture 2" descr="C:\Users\User\Desktop\Люкина Г.В\Музей\Новая папка\Муз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14686"/>
            <a:ext cx="4533984" cy="339908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928670"/>
            <a:ext cx="73581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удмуртского полотенца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Рождество в удмуртских деревнях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Глазовскому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тракту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России-Вятский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каравая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Светозарево от света и зари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12/c8/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pic>
        <p:nvPicPr>
          <p:cNvPr id="1026" name="Picture 2" descr="C:\Users\User\Desktop\Люкина Г.В\Музей\Новая папка\Удмурты 28.02.19..jpg"/>
          <p:cNvPicPr>
            <a:picLocks noChangeAspect="1" noChangeArrowheads="1"/>
          </p:cNvPicPr>
          <p:nvPr/>
        </p:nvPicPr>
        <p:blipFill>
          <a:blip r:embed="rId3" cstate="print"/>
          <a:srcRect l="11719" t="29687" r="17968"/>
          <a:stretch>
            <a:fillRect/>
          </a:stretch>
        </p:blipFill>
        <p:spPr bwMode="auto">
          <a:xfrm>
            <a:off x="4429124" y="285728"/>
            <a:ext cx="4286280" cy="32146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Экскурсии: «Учителя-ветераны», «Удмуртские народные промыслы», «Крестьянская изба», «Все о самоваре», «Это родина моя»</a:t>
            </a:r>
            <a:endParaRPr lang="ru-RU" sz="2400" b="1" dirty="0"/>
          </a:p>
        </p:txBody>
      </p:sp>
      <p:pic>
        <p:nvPicPr>
          <p:cNvPr id="3073" name="Picture 1" descr="C:\Users\User\Desktop\Люкина Г.В\Музей\Новая папка 1\P1040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524275" cy="2643206"/>
          </a:xfrm>
          <a:prstGeom prst="rect">
            <a:avLst/>
          </a:prstGeom>
          <a:noFill/>
        </p:spPr>
      </p:pic>
      <p:pic>
        <p:nvPicPr>
          <p:cNvPr id="7" name="Picture 2" descr="C:\Users\User\Desktop\Люкина Г.В\Музей\Новая папка\BCfJXZGBf9k.jpg"/>
          <p:cNvPicPr>
            <a:picLocks noChangeAspect="1" noChangeArrowheads="1"/>
          </p:cNvPicPr>
          <p:nvPr/>
        </p:nvPicPr>
        <p:blipFill>
          <a:blip r:embed="rId5" cstate="print"/>
          <a:srcRect t="20635" b="11110"/>
          <a:stretch>
            <a:fillRect/>
          </a:stretch>
        </p:blipFill>
        <p:spPr bwMode="auto">
          <a:xfrm>
            <a:off x="1714480" y="2928934"/>
            <a:ext cx="252948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2024-05-07T10:51:50Z</dcterms:created>
  <dcterms:modified xsi:type="dcterms:W3CDTF">2024-05-14T10:33:07Z</dcterms:modified>
</cp:coreProperties>
</file>